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మహా సామర్థ్యా ఓ యేసు బహు విశాలుడవు నీవు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ప్రేమపూర్ణుడా నిన్ను మనస్సార స్తుతించెదను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ప్రభు నీవే నాదు జీవము నేను పూర్తిగా మృతుడను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దాచబడితిని నీయందు స్థిరపరచితివి నన్ను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ప్రత్యక్షమై మహిమయందు ప్రభు నిన్ను స్తుతించెదను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సర్వశ్రేష్టుండా ప్రభువా సర్వ ప్రదానుండవు నీవే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నీదు చిత్తం నెరవేర్చుకో నీదు ప్రభుత్వమందున్నాను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శిరోమణివి ప్రభో ఆర్భాటించి స్తుతించెదను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నాయందున్న ప్రభువా నీవే శుభ నిరీక్షణయైతివి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వేగ వచ్చుచున్నావని నా ఆశ అధికంబగుచుండె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సంధింతు ప్రభు నిన్ను మహా సంతోషస్తుతుల నర్పించి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ప్రభు నీవే విజయుండవు మరణమున్ జయించితివి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సర్వశక్తి అధికారంబుల్ నీదు వశమందున్నవి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నిన్నుబట్టి జయించెదను దీనుడనై భజించెదను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Maha Samarthya O Yesu Bahu Vishaaludavu Neevu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Premapoornudaa Ninnu Manassaara Sthuthinchedhanu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Prabhu Neeve Naadhu Jeevamu Nenu Poorthigaa Mruthudanu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Daachabadithini Neeyandhu Sthiraparachithivi Nannu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Prathyakshamai Mahimayandhu Prabhu Ninnu Sthuthinchedhanu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Sarvashresthundaa Prabhuvaa Sarva Pradhaanundavu Neeve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Needhu Chiththam Neraverchuko Needhu Prabhutvamandhunnaanu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Neeve Shiromanivi Prabho Aarbhaatinchi Sthuthinchedhanu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Naayandhunna Prabhuvaa Neeve Shubha Nireekshanayaithivi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Vega Vachchuchunnavani Naa Aasha Adhikambaguchundhe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Sandhinthu Prabhu Ninnu Maha Santhoshasthuthula Narpinchi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Prabhu Neeve Vijayundavu Maranamun Jayinchithivi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Sarvashakthi Adhikaarambul Needhu Vashamandhunnavi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Ninnubatti Jayinchedhanu Deenudanai Bhajinchedhanu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13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మహా సామర్థ్యా ఓ యేసు బహు విశాలుడవు నీవు</dc:title>
</cp:coreProperties>
</file>