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పొర్లి పొర్లి పారుతుంది కరుణానది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కల్వరిలో యేసు స్వామి రుధిరమది (4)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నిండియున్న పాపమంత కడిగివేయును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కడిగివేయును.. కడిగివేయును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రండి మునుగుడిందు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పాపశుద్ధి చేయును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చేయును శుద్ధి – చేయును శుద్ధి (4)     ||పొర్లి||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రక్తము చిందించకుండా పాపము పోదు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పాపము పోదు.. పాపము పోదు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 ముక్తిదాత రక్తమందే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జీవము గలదు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గలదు జీవము – గలదు జీవము (4)     ||పొర్లి||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విశ్వ పాపములను మోసే యాగ పశువదే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యాగ పశువదే.. యాగ పశువదే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కోసి చీల్చి నదియై పారే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రక్తము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రక్తము యేసు – రక్తము యేసు (4)     ||పొర్లి||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చిమ్మె చిమ్మె దైవ గొర్రెపిల్ల రుధిరము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పిల్ల రుధిరము.. పిల్ల రుధిరము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రమ్ము రమ్ము ఉచితము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ముక్తి మోక్షము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మోక్షము ఉచితము – మోక్షము ఉచితము (4)     ||పొర్లి||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Porli Porli Paaruthundi Karunaa Nadi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Kalvarilo Yesu Swaami Rudhiramadi (4)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Nindiyunna Paapamantha Kadigiveyunu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Kadigiveyunu.. Kadigiveyunu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Randi Munugudindu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 Shuddhi Cheyunu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Cheyunu Shuddhi – Cheyunu Shuddhi (4)     ||Porli||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Rakthamu Chindinchakunda Paapamu Podu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Paapamu Podu.. Paapamu Podu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 Mukthidaatha Rakthamande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Jeevamu Galadu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Galadu Jeevamu – Galadu Jeevamu (4)     ||Porli||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Vishwa Paapamulanu Mose Yaaga Pashuvade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Yaaga Pashuvade.. Yaaga Pashuvade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Kosi Cheelchi Nadiyai Paare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Rakthamu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Rakthamu Yesu – Rakthamu Yesu (4)     ||Porli||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Chimme Chimme Daiva Gorrepilla Rudhiramu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Pilla Rudhiramu.. Gorrepilla Rudhiramu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Rammu Rammu Uchithamu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Ee Mukthi Mokshamu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Mokshamu Uchithamu – Mokshamu Uchithamu (4)     ||Porli||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10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పొర్లి పొర్లి పారుతుంది</dc:title>
</cp:coreProperties>
</file>