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నిత్యుడ నీ నామమును నిత్యమగు నీ ప్రేమను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నిత్యుడ నీ సన్నిధిలో నిత్యము స్తుతియించెదను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స్తుతియింతును నిన్ను స్తోత్రింతును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స్తుతియింతును నిన్ను స్తోత్రింతును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నిత్యుడ నీ నామమును నిత్యమగు నీ ప్రేమను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నిత్యుడ నీ సన్నిధిలో నిత్యము స్తుతియించెదను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నామమెంతో బలమైనది ఉన్నతమైనదిగ హెచ్చించబడినది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నామమే నెమ్మది నిచ్చును నీ నామమే దీవెనలనిచ్చును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నామమె నా గానమై నా యేసయ్య నిత్యము నీ నామమునె స్తుతియించెద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స్తుతియింతును నిన్ను స్తోత్రింతును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స్తుతియింతును నిన్ను స్తోత్రింతును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నిత్యుడ నీ నామమును నిత్యమగు నీ ప్రేమను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నిత్యుడ నీ సన్నిధిలో నిత్యము స్తుతియించెదను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ప్రేమయే శాశ్వతమైనది ధనరాసులతో వెలకట్టలేనిది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ప్రేమయే పరిశుద్ధమైనదీ నీ ప్రేమయే పరిపూర్ణమైనది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ప్రేమకు సాక్షిగ ఇల జీవించెద ఇలలోన నీ ప్రేమలొ తరించెద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స్తుతియింతును నిన్ను స్తోత్రింతును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స్తుతియింతును నిన్ను స్తోత్రింతును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నిత్యుడ నీ నామమును నిత్యమగు నీ ప్రేమను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నిత్యుడ నీ సన్నిధిలో నిత్యము స్తుతియించెదను (2)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సన్నిధిలోనే సమాధానము శత్రువును జయించె ఆశ్రయ దుర్గము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సన్నిధిలొ కాపాడబడుదుము నీ సన్నిధిలొ వెలిగింపబడుదుము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సన్నిధి భాగ్యమని జీవించెద నిత్యము నీ సన్నిధిని అనుభవించెద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స్తుతియింతును నిన్ను స్తోత్రింతును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స్తుతియింతును నిన్ను స్తోత్రింతును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నిత్యుడ నీ నామమును నిత్యమగు నీ ప్రేమను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నిత్యుడ నీ సన్నిధిలో నిత్యము స్తుతియించెదను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స్తుతియింతును నిన్ను స్తోత్రింతును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స్తుతియింతును నిన్ను స్తోత్రింతును (4)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Prince John Vinayaa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7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నిత్యుడ నీ నామమును నిత్యమగు నీ ప్రేమను</dc:title>
</cp:coreProperties>
</file>