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గన్నయ్య రావె నా యేసు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గన్నయ్య రావె నా ప్రభువా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ముందు నీ పాదారవిందము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లందు నిశ్చల భక్తి ప్రేమను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పొందికగా జేయరావే 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డెందమానంద మనంతమైయుప్పొంగ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హద్దులేనట్టి దురాశల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నవివేకినై కూడి యాడితి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మొద్దులతో నింక కూటమి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వద్దయ్య వద్దయ్య వద్దయ్య తండ్రి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కాలము పెక్కు గతించెను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గర్వాదు లెడదెగవాయెను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లోకమాయ సుఖేచ్ఛలు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చాలును జాలును జాలు నోతండ్రి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దారుణ సంసార వారధి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దరి జూపి ప్రోవ నీ కన్నను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కారణ గురువు లింకెవ్వరు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లేరయ్య లేరయ్య లేరయ్య తండ్రి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వంటి దుష్కర్మ జీవిని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కేవలమగు నీదు పేర్మిని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దీవించి రక్షింపనిప్పుడే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రావయ్య రావయ్య రావయ్య తండ్రి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Gannayya Raave Naa Yesu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Gannayya Raave Naa Prabhuvaa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Mundu Nee Paadaaravindamu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Landu Nischala Bhakthi Premanu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Pondikagaa Jeyaraave 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Dendamaananda Mananthamai Yupponga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Haddu Lenatti Duraashala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Navivekinai Koodi Yaadithi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Moddulatho Ninka Kootami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Vaddayya Vaddayya Vaddayya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Kaalamu Pekku Gathinchenu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Garvaadu Ledadhegavaayenu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Loka Maaya Sukhechchalu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Chaalunu Jaalunu Jaalu-no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Daaruna Samsaara Vaaradhi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Dari Joopi Prova Nee Kannanu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Kaarana Guruvu Linkevvaru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Lerayya Lerayya Lerayya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Vanti Dushkarma Jeevini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Kevalamagu Needu Permini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Deevinchi Rakshimpanippude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Raavayya Raavayya Raavayya Thandri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పురుషోత్తము చౌదరి (Purushotham Chaudhary)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నన్నుఁ గన్నయ్య రావె నా యేసు</dc:title>
</cp:coreProperties>
</file>