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పరిశుద్ధుడా పావనుడా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అత్యున్నతుడా నీవే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నామమునే స్తుతియించెదా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నామమునే ఘనపరచెదా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నీలోనే రక్షణ నీలోనే నిరీక్షణ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నీలోనే విజయము నీలోనే సంతోషం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నీకే – ఆరాధన నీకే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నీకే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అడుగులో అడుగై నా శ్వాసలో శ్వాసై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నడచిన వేళలో ప్రతి అడుగై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ఊపిరి నా గానము నా సర్వము నీవే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యేసయ్యా నీకేనయ్యా ఆరాధన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||ఆరాధన||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నాపై నీ ఆత్మను కుమ్మరించుము యేసయ్యా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శక్తితో నను నింపు బలవంతుడా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||ఆరాధన||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Parishuddhudaa Paavanudaa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Athyunnathudaa Neeve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Naamamune Sthuthiyinchedaa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Naamamune Ghanaparachedaa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Neelone Rakshana Neelone Nireekshana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Neelone Vijayamu Neelone Santhosham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Neeke – Aaraadhana Neeke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Neeke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Adugulo Adugai Naa Shwaasalo Shwaasai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Nadachina Velalo Prathi Adugai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Oopiri Naa Gaanamu Naa Sarvamu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Yesayyaa Neekenayyaa Aaraadhana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||Aaraadhana||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Naapai Nee Aathmanu Kummarinchumu Yesayyaa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Shakthitho Nanu Nimpu Balavanthudaa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||Aaraadhana||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 : షాలోమ్ బెన్హర్ మండ (Shalom Benhur Manda)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పరిశుద్ధుడా పావనుడా అత్యున్నతుడా నీవే</dc:title>
</cp:coreProperties>
</file>