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రుత్ రూరు రుత్ రూరు రుత్ రూరు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హాత్‌ ఉఠాతే హై ఔర్‌ హిలాతే హై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 మహిమ హమ్‌ కర్తే హై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ఏశు ఏశు ఏశు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పేర్‌ ఉఠాతే హై ఆగే బడతే హై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సేవా ఉస్కి హమ్‌ కర్తే హై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ఏశు ఏశు ఏశు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రుత్ రూరు రుత్ రూరు రుత్ రూరు  </dc:title>
</cp:coreProperties>
</file>