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…ఊరకుండుమని… చెప్పగా, గాలి అణగి మిక్కిలి నిమ్మళమాయెను. మార్కు 4:39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యేసు తోడ నేను – పడవలో వెళ్లెదన్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ప్రియుని తోడ నేను – పయనమయ్యెదన్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పొంగు సాగరము – భీకర తుఫాను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హాని చేయు చేప నన్ను ఏమి చేయును?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హల్లెలూయ – హల్లెలూయ – హల్లెలూయ (2)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6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యేసు తోడ నేను  పడవలో వెళ్లెదన్(సీయోను పిల్లల పాటలు)</dc:title>
</cp:coreProperties>
</file>