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మేము సంచరించి చూచిన దేశము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మిక్కిలి మంచి దేశము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ప్రాకారముగల పట్టణములుండెను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పాలు తేనెల్‌ ప్రవహించెను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తిరిగితిమి నలుబది దినముల్‌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తెచ్చితిమి దేశపు పండ్లన్‌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 మనకు తోడు నీడని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ధైర్యముతో సాగెదము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మేము సంచరించి చూచిన దేశము</dc:title>
</cp:coreProperties>
</file>