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నింగిలోన మెరిసే - నక్షత్రం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లోకమంతటికి - వెలుగును చూప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- పుట్టాడని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ఆయనే - రక్షకుడని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పూజించి - కొనియాడి పూజించి - కొనియాడి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చేద్దాం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లోకానికి - వెలుగాయెనే పరలోకానికి - దారాయెనే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||నింగిలోన||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నశియించి పోతున్న లోకాన్ని చూసి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చీకటిలో ఉన్న నరులను చేర వాక్యమైయున్న దేవుడు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దీనుడై భువికొచ్చినాడు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పూజించి - కొనియాడి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పూజించి - కొనియాడి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చేద్దాం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లోకానికి - వెలుగాయెనే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పరలోకానికి - దారాయెనే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సర్వోత్తన్నతమైన స్థలములలో దేవునికి మహిమ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 కిష్టులైన ప్రజలందరికీ సమాధానమూ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||నింగిలోన||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పాపంలో ఉన్న ప్రతివాని కొరకు ప్రాణాన్ని అర్పింప పాకలో పవళించే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కరములు చాచియున్నాడు దరి చేరితే నిన్ను చేర్చుకుంటాడు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పూజించి - కొనియాడి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పూజించి - కొనియాడి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చేద్దాం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లోకానికి - వెలుగాయెనే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పరలోకానికి - దారాయెనే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||నింగిలోన||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Ningilona Merise - Nakshathram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Lokamanthathiki - Velugunu Choopa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 - Puttaadani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Aayane - Rakshakudani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Poojinchi - Koniyaadi Poojinchi - Koniyaadi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Cheddhaam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Lokaaniki - Velugaayene Paralokaaniki - Daaraayene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||Ningilona||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Nashiyinchi Pothunna Lokanni Choosi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Cheekatilo Unna Narulanu Chera Vaakyamaiyunna Devudu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Deenudai Bhuvikocchinaadu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Poojinchi - Koniyaadi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Poojinchi - Koniyaadi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Cheddhaam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Lokaaniki - Velugaayene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Paralokaaniki - Daaraayene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Sarvotthannathamaina Sthalamulalo Devuniki Mahima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Aayana Kishtulaina Prajalandhariki Samaadhaanamu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||Ningilona||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Paapamlo Unna Prathivaani Koraku Praanaanni Arpimpa Paakalo Pavalinche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Karamulu Chaachiyunnaadu Dhari Cherithe Ninnu Cherchukuntaadu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Poojinchi - Koniyaadi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Poojinchi - Koniyaadi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Cheddhaam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Lokaaniki - Velugaayene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Paralokaaniki - Daaraayene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||Ningilona||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నింగిలోన మెరిసే నక్షత్రం</dc:title>
</cp:coreProperties>
</file>