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నోవహు నోవహు నోవహు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ఓడను సిద్ధము చేయుము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 భూమిపై పాపము అధికమాయెను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నీతియు ప్రేమయు లేకపోయెను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మనుష్యులందరు చెడిపోయిరి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దేవుని ఉగ్రతకు పాత్రులైరి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నీతిమంతుడైన నోవహును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ఓడలో దేవుడు దాచియుంచెను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జలప్రళయములో లోకము నశించెను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నోవహు కుటుంబము తప్పించబడెను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నోవహు నోవహు నోవహు</dc:title>
</cp:coreProperties>
</file>