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Shine shine everybody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Shine like a lamp with oil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Shine you and me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As a king of kings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Oh my Lord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Keep me a light in the world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Oh my God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Make me as a real gold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Pray by keep me shining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Praise by keep me shining di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Shout our jesus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The king of kings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SHINE SHINE EVERYBODY</dc:title>
</cp:coreProperties>
</file>