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జయించువాడు దేవకుమారుడు - భయము చెందక యుండుడి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సర్వము పోగొట్టక స్వతంత్రించుకొనును - సర్వ దేవుని వాక్కిదే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ఆది ప్రేమ వీడిన ఎఫెస్ సంఘమా - అదియే నీ కొఱత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నీవు జీవఫలములను - ప్రియముగ భుజియింతువు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శ్రేష్ఠతమగు స్ముర్నా సంఘమా శ్రమలను నే మరువన్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నీకు రెండవ మరణము భయపడి హానిచేయదు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పెర్గము సభ నీ బోధయు తప్పుడు - మార్గముల నెరుగుదున్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మరుగైన మన్నా క్రొత్త పేరు తెల్ల రాతినిత్తున్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తుయతైర సభ నీశక్తి నెరుగుదున్ - నీ భయముల నెరుగుదున్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జనులపై నధికారమిత్తున్ - వేకువ చుక్కనిత్తున్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సార్థిస్ సభ నీ చావు నే నెరుగుదు - త్వరలోన స్థిరపడుము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నీకు తెల్లని వస్త్రము - లిచ్చి నిన్నొప్పుకొందును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ప్రియమగు ఓ ఫిలదెల్ఫియ సంఘమా - నీ అశక్యత తెలియున్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స్తంభముగా నుంచి నీకు - క్రొత్త నామము నిడుదున్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8. లవొదికైయ సభ నీ లక్షణముల - దౌర్భాగ్యత తెలియున్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జయించిన నిన్ను సింహాసనమున - నాతో కూర్చుండనిత్తున్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9. జయమొందు విధమున తెల్పితి నిందు - జయించువారి భాగ్యము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అపజయమును పొందు విధమును దెల్పితి - నీవెటు నిల్చెదవో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Jayinchuvaadu Daevakumarudu - Bhayamu Chendhaka Yundudi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Sarvamu Pogottaka Swathanthrinchukonunu - Sarva Dhaevuni Vaakkidhae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Aadhi Prema Veedina Ephesus Sanghamaa - Adhiye Nee Koratha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Neevu Jeevaphalambulanu - Priyamuga Bhujiyinthuvu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Shraeshtathamagu Smyrna Sanghamaa Shramalanu Nae Maruvan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Neeku Rendava Maranamu Bhayapadi Haanicheyadhunu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Pergamu Sabha Nee Bodhayu Thappudu - Maargamula Nerugudun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Marugaina Manna Kroththa Paeru Thalla Raathini-thun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Thyatira Sabha Nee Shakthi Nerugudun - Nee Bhayamula Nerugudun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Janulapai Nadhikaaramitthun - Vaekuva Chukkanitthun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Sardis Sabha Nee Chaavu Nae Nerugudun - Thvaralona Sthirapadumu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Neeku Thallani Vasthramu - Licchi Ninnoppukondunu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Priyamagu O Philadelphia Sanghamaa - Nee Ashakyatha Theliyun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Sthambhamugaa Nunchi Neeku - Kroththa Naamamu Nidudun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8. Laodicea Sabha Nee Lakshanamula - Dhaurbhaagyatha Theliyun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Jayinchina Ninnu Simhaasanamuna - Naatho Koorchundanitthun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9. Jayamondu Vidhamuna Thelpithi Indhu - Jayinchuvaari Bhaagyamu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Apajayamunu Pondu Vidhamunu Thelpithi - Neevetu Nilchedavo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జయించువాడు దేవకుమారుడు</dc:title>
</cp:coreProperties>
</file>