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నిరాకార సురూపుడా మనోహరా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కరిగితివా నాకై వ్రేలాడుచు - సిలువలో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వారుల దెబ్బలబాధ నొంది - వాడి మేకులతో గ్రుచ్చబడి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తీరని దాహము సహించితివి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మానవులు ఏడ్చి ప్రలాపింప - భూరాజు లెల్లరు మాడిపోగా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శిష్యుల డెందములు పగుల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అరచి ప్రాణము వీడిన సుతుడా - వైరి నే నీ పాదముల బడితిని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కోరి రక్షణ నెరవేర్చితివి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కోరి సిల్వభారమును మోసితివి - పాపభారమును ద్రుంచితివి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ఘోర గాయములు పొందితివి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నన్ను రక్షింపను ఎన్ని పాట్లన్ - పెన్నుగ నీవు సహించితివి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నీ చిత్తమున బిడ్డచేయ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కౄరుడు ప్రక్కనీటె గ్రుచ్చగా - నీదు రక్తమును పారెనయ్యా!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తీరుగా నే రక్షణ పొందను - సిలువలో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ఒక్కడుగు నిత్య దేవినికే - ఒక్కడుగు సుతుడేసునకే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ఒక్కడుగు సత్య ఆత్మ నీకే – హల్లెలూయా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Niraakaara Suroopudaa Manoharaa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Karigithiva Naakai Vrelaaduchu - Siluvalo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Vaarula Debbala Baadha Nondhi - Vaadi Mekulatho Gruchhabadi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Theerani Daahamu Sahinchithivi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Maanavulu Edchi Pralaapimpa - Bhooraajulellaru Maadipogaa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Shishyula Dendhamulu Pagula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Arachi Praanamu Veedina Suthudaa - Vairi Ne Nee Paadhamula Badithini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Kori Rakshana Nerverchithivi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Kori Silva Bhaaramunu Mosithivi - Paapa Bhaaramunu Drunchithivi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Ghora Gaayamulu Pondhithivi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Nannu Rakshimpanu Enni Paatlan - Pennuga Neevu Sahinchithivi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Nee Chitthamuna Biddacheya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Kroorudu Prakka Neete Gruchagaa - Needu Rakthamunu Paarenayyaa!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Theerugaa Ne Rakshana Pondhanu - Siluvalo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Okkadugu Nithya Devinike - Okkadugu Suthudesunake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Okkadugu Sathya Aathma Neeke – Hallelujah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నిరాకార సురూపుడా మనోహరా</dc:title>
</cp:coreProperties>
</file>