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కలిసి వచ్చిరి నడుం కట్టిరి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నెహెమ్య వెంట నడిచి వచ్చిరి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గోడకట్టు వారు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హోయిరబ్బ హోయిరబ్బ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బండలెత్తు వారు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హోయిరబ్బ హోయిరబ్బ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బల్లె బల్లె బల్లె బల్లె హోయిరబ్బ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కత్తి పట్టి గోడ కట్టినారబ్బ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యెహోవా మన పక్షమున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యుద్ధము చేయుననుచు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పాడైపోయిన యెరుషలేమును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ప్రార్ధించి కట్టెను నెహెమ్య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కలిసి వచ్చిరి నడుం కట్టిరి</dc:title>
</cp:coreProperties>
</file>