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ప్రాణ ప్రియుడా నా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గన్న తండ్రి నా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పూజింతును ఓ పూజార్హుడా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భజియింతును ఓ భవదీయుడా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గాక ఎవ్వరు నాకు లేరయ్యా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నీవే నా ప్రాణము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నీవే నా సర్వము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ప్రాణ||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ఒంటరినై తోడులేక దూరమైతిని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ఓదార్చే వారు లేక భారమైతిని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తండ్రీ… నీ తోడు లేక మోడునైతిని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తోడు దొరికాక చిగురించితిని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||నీవు గాక||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శత్రువుల చేతులలో చిక్కుకొంటిని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సూటిపోటి మాటలకు నలిగిపోతిని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తండ్రీ… నీ వైపు నేను చూసిన క్షణమే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కష్టమంతయు తీరిపోయెను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బాధలన్నియు తొలగిపోయెను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||నీవు గాక||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క్షణమైన నీ నామం మరువకుంటిని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మరణమైన మధురంగా ఎంచుకుంటిని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తండ్రీ… నీవున్నావని బ్రతుకుచుంటిని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కొరకు నీవు నీ కొరకు నేను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||నీవు గాక||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Praana Priyudaa Naa Yesayyaa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Nanu Kanna Thandri Naa Yesayyaa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Poojinthunu O Poojaarhudaa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Bhajiyinthunu O Bhavadeeyudaa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 Gaaka Evvaru Naaku Lerayyaa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Neeve Naa Praanamu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Neeve Naa Sarvamu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Praana||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Ontarinai Thodu Leka Dooramaithini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Odaarche Vaaru Leka Bhaaramaithini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Thandri… Nee Thodu Leka Modunaithini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Thodu Dorikaaka Chigurinchithini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||Neevu Gaaka||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Shathruvula Chethulalo Chikkukontini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Sootipoti Maatalaku Naligipothini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Thandri… Nee Vaipu Nenu Choosina Kshaname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Kashtamanthayu Theeripoyenu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Baadhalanniyu Theeripoyenu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||Neevu Gaaka||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Kshanamaina Nee Naamam Maruvakuntini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Maranamaina Madhuramga Enchukontini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Thandri… Neevunnaavani Brathukuchintini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Koraku Neevu Nee Koraku Nenu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||Neevu Gaaka||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పాలపర్తి ప్రభుదాస్ (Palaparthi Prabhudas)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ప్రాణ ప్రియుడా నా యేసయ్యా</dc:title>
</cp:coreProperties>
</file>