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…parmeshwar ka vachan… I John 2:14, 2 Peter 3 : 18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ఏ బైబిల్ మేరీ జిందగీ హై – ఏ బైబిల్ ఖుదా కా కలామ్ (2)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ఖుదానే జహాకో దియా హై – బడా భేష్ భీమత్ ఇనామ్ (2)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ఏ బైబిల్, ఏ బైబిల్, ఏ బైబిల్ (2)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ఏ బైబిల్, ఖుదా కా కలామ్ (2)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5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ఏ బైబిల్ మేరీ జిందగీ హై (సీయోను పిల్లల పాటలు)</dc:title>
</cp:coreProperties>
</file>