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జగమంతా సంబరమే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ఊరు వాడంతా సంతోషమే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రక్షకుడు పుట్టాడని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గొల్లలు జ్ఞానులుపరవశించిరే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హ్యాపీ హ్యాపీ హ్యాపీ క్రిస్మస్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మెర్రి మెర్రి మెర్రి క్రిస్మస్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 శాపం పోవాలని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 శాప గ్రాహిగా జన్మించేనే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రక్షణ నీకు కావాలని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రక్తమివ్వడానికి దిగి వచ్చేనే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 చాయలు తొలగించి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జీవపు వెలుగు కలిగించెనే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హ్యాపీ హ్యాపీ హ్యాపీ క్రిస్మస్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మెర్రి మెర్రి మెర్రి క్రిస్మస్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జీవం పొందాలని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మరణాన్ని మ్రింగుటకు ఏతెంచెనె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మనిషిగ నిన్ను మార్చాలని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మనుషునిగా ఏసు అవతరించెనె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బంధకాలను తొలగించి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విమోచనను మనకిచ్చేనే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హ్యాపీ హ్యాపీ హ్యాపీ క్రిస్మస్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మెర్రి మెర్రి మెర్రి క్రిస్మస్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Jagamantaa Sambaramay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Ooru Vaadantaa Santhoashamay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Rakshakudu Puttaadani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Gollalu Gnyaanulu Paravashinchire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Happy Happy Christmas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Merry Merry Merry Christmas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Shaapam Poavaalani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Shaapa Graahigaa Janminchene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Rakshana Neeku Kaavaalani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Rakthamivvadaaniki Dhigi Vacchene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 Chaayalu Tholaginchi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Jeevapu Velugu Kaliginchene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Happy Happy Christmas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Merry Merry Merry Christmas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 Jeevam Pondaalani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Maranaanni Mringutaku Eaethenchene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Manishiga Ninnu Maarchaalaani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Manushunigaa Yaesu Avatharinchi-Ne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Bandhakaalanu Tholaginchi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Vimochananu Manakicchene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Happy Happy Christmas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Merry Merry Merry Christmas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Joseph keys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Tune, Vocals : Pas : John Nocks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జగమంతా సంబరమే ఊరు వాడంతా సంతోషమే</dc:title>
</cp:coreProperties>
</file>