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జి.మాణిక్యరావు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Scale : Dm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ప్రేమించి పూజించెదం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కీర్తించి ఘనపరచెదం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స్తుతియింతుం నీ నామం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ప్రకటింతుమ్ నీ సత్యం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కృపనొంది బలమొంది పని చేసేదం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మా శైలంబు శృంగంబు నీవేకదా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మాకేడెంబు దుర్గంబు నీవేకదా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జీవితం నీకంకితం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చెంతనే మా ఆశ్రయం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తోనే నీ బాటనే నడిచెదం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||ప్రేమించి||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నీ వాక్యంబు దీపంబు నడిచేందుకు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సత్యంబు మార్గంబు తెలిపేందుకు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పఠియించెదం ప్రచురించెదం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ధ్యానించెదం వ్యాఖ్యానించెదం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వాక్య మాధుర్యమును గ్రోలెదం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||ప్రేమించి||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నీ విచ్చిన పనిని చేపట్టెదం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కిచ్చిన మాట నెరవేర్చెదం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బోధించెదం బలపరచెదం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బలమొండెదం స్థిరపరచెదం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దివ్య పరిచర్య సాగించెదం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||ప్రేమించి||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CHORDS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Dm C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ప్రేమించి పూజించెదం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కీర్తించి ఘనపరచెదం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స్తుతియింతుం నీ నామం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ప్రకటింతుమ్ నీ సత్యం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Dm C Bb Dm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కృపనొంది బలమొంది పని చేసేదం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మా శైలంబు శృంగంబు నీవేకదా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Gm F Bb Dm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మాకేడెంబు దుర్గంబు నీవేకదా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Gm Dm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జీవితం నీకంకితం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Gm A Dm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చెంతనే మా ఆశ్రయం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Dm Gm A Dm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తోనే నీ బాటనే నడిచెదం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||ప్రేమించి||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నీ వాక్యంబు దీపంబు నడిచేందుకు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సత్యంబు మార్గంబు తెలిపేందుకు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పఠియించెదం ప్రచురించెదం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ధ్యానించెదం వ్యాఖ్యానించెదం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వాక్య మాధుర్యమును గ్రోలెదం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||ప్రేమించి||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నీ విచ్చిన పనిని చేపట్టెదం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కిచ్చిన మాట నెరవేర్చెదం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బోధించెదం బలపరచెదం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బలమొండెదం స్థిరపరచెదం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దివ్య పరిచర్య సాగించెదం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||ప్రేమించి||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Vidhyardhi Geethavali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14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ప్రేమించి పూజించెదం కీర్తించి ఘనపరచెదం</dc:title>
</cp:coreProperties>
</file>