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ఓ బెత్లెహేము గ్రామమా!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సద్దేమిలేకయు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నీవొంద గాఢనిద్రపై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వెలుంగు తారలు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కానేమి, నిత్యజ్యోతి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జ్వలించు నీతమిన్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పెక్కేండ్ల భీతివాంఛలీ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రాత్రి తీరె నీలోన్.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మరియకేసుపుట్టెను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నిద్రింప మర్త్యులు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పై గూడి దూతల్వింతయౌ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ప్రేమన్వీక్షింతురు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చాటుడో వేగుచుక్కల్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 శుద్ధజన్మము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దైవానకు నున్నతుల్ భువిన్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శాంతంచు పాడుడీ.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సద్దేమి లేక వెచ్చగా!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వింత దానము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ఆరీతి దేవుడిచ్చుపై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వరాల్ నరాళికి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నరుండెరుంగకున్నన్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 పాపధాత్రిలో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దీనులంగీకరించిన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యేసుందుజొచ్చును.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ఓ బెత్లెహేము పావన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వత్సా! మా పై దిగు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పోగొట్టి పాపముల్ మాలో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వేళ పుట్టుము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సువార్త క్రిస్మస్ దూతల్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చెప్పంగ విందుము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యొద్ద నుండరమ్ము 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ప్రభూ! ఇమ్మానుయేల్, ఆమేన్.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O Bethlehaemu Graamamaa!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Saddhaemilaekayu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Neevondha Gaadhanidhrapai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Velungu Thaaralu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Kaanaemi, Nithyajyothi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Jwalinchu Neethamin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Pekkaendla Bheethivaanchhalee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Raathri Theere Neelon.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Mariyakaesuputthenu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Nidhrimpa Marthyulu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Pai Goodi Dhoothalvinthayau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Praemanveekshinthuru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Chaatudao Vaeguchukkal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 Shuddhajanmamu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Dhaivaanaku Nunnathul Bhuvyin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Shaanthanchu Paadudee.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Saddhaemi Laeka Vecchagaa!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Vintha 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Aareethi Dhaevudicchupai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Varaal Naraaliki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Narundherungakunnan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 Paapadhaatrilo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Deenulangeekarinchina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Yesundhujocchunu.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O Bethlehaemu Paavana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Vathsaa! Maa Pai Dhavgu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Pogotti Paapamul Maalo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Vaela Putthumu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Suvaartha Christmas Dhoothal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Cheppanga Vindhumu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Yoddha Nundharammu 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Prabhoo! Immaanuyael, Aamaen.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ఓ బెత్లెహేము గ్రామమా</dc:title>
</cp:coreProperties>
</file>