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నమ్మకమైన నా ప్రభు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నే స్తుతింతును – నిన్ను నే స్తుతింతును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||నమ్మకమైన||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కరుణతోడ పిల్చియు – స్థిరపరచి కాపాడిన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స్థిరపరచి కాపాడిన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స్థిరపరచిన నా ప్రభున్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పొగడి నే స్తుతింతును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||నమ్మకమైన||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ఎన్నో సార్లు నీ కృపన్ – విడచియుంటినో ప్రభు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విడచియుంటినో ప్రభు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మన్ననతోడ నీ దరిన్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చేర్చి నన్ క్షమించితివి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||నమ్మకమైన||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కృంగియుండు వేళలో – పైకి లేవనెత్తితివి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పైకి లేవనెత్తితివి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భంగ పర్చు సైతానున్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గెల్చి విజయమిచ్చితివి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||నమ్మకమైన||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కాశ్రయశైలమై – కోటగా నీవుంటివి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కోటగా నీవుంటివి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ప్రాకారంపు ఇంటివై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దాచియుంటివి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||నమ్మకమైన||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సత్య సాక్షివై యుండి – నమ్మదగినవాడవై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నమ్మదగినవాడవై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నిత్యుడౌ మా దేవుడా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ఆమేనంచు పాడెద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||నమ్మకమైన||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Nammakamaina Naa Prabhu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Ninnu Ne Sthuthinthunu – Ninnu Ne Sthuthinthunu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||Nammakamaina||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Karuna Thoda Pilchiyu – Sthiraparachi Kaapaadina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Sthiraparachi Kaapaadina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Sthiraparachina Naa Prabhun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Pogadi Ne Sthuthinthunu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||Nammakamaina||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Enno Saarlu Nee Krupan – Vidachiyuntino Prabhu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Vidachiyuntino Prabhu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Mannana Thoda Nee Darin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Cherchi Nan Kshaminchithivi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||Nammakamaina||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Krungiyundu Velalo – Paiki Levaneththithivi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Paiki Levaneththithivi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Bhanga Parchu Saithaanun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Gelchi Vijayamichchithivi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||Nammakamaina||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Kaashraya Shailamai – Kotagaa Neevuntivi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Kotagaa Neevuntivi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Praakaarampu Intivai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Nannu Daachiyuntivi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||Nammakamaina||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Sathya Saakshivai Yundi – Nammadagina Vaadavai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Nammadagina Vaadavai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Nithyudou Maa Devudaa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Aamenanchu Paadeda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||Nammakamaina||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CHORDS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 G C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Nammakamaina Naa Prabhu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C7 F G C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Ninnu Ne Sthuthinthunu – Ninnu Ne Sthuthinthunu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||Nammakamaina||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 C7 F Dm G F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Karuna Thoda Pilchiyu – Sthiraparachi Kaapaadina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Sthiraparachi Kaapaadina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 F Dm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Sthiraparachina Naa Prabhun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Pogadi Ne Sthuthinthunu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||Nammakamaina||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 C7 F Dm G F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Enno Saarlu Nee Krupan – Vidachiyuntino na Prabhu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Vidachiyuntino Prabhu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 F Dm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Mannana Thoda Nee Darin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Cherchi Nan Kshaminchithivi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||Nammakamaina||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 C7 F Dm G F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Krungiyundu Velalo – Paiki Levaneththithivi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Paiki Levaneththithivi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 F Dm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Bhanga Parchu Saithaanun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Gelchi Vijayamichchithivi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||Nammakamaina||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 C7 F Dm G F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Kaashraya Shailamai – Kotagaa Neevuntivi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Kotagaa Neevuntivi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 F Dm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Praakaarampu Intivai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Nannu Daachiyuntivi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||Nammakamaina||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 C7 F Dm G F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Sathya Saakshivai Yundi – Nammadagina Vaadavai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Nammadagina Vaadavai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 F Dm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Nithyudou Maa Devudaa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Aamenanchu Paadeda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||Nammakamaina||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సీయోను గీతాలు (Songs of Zion)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22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నమ్మకమైన నా ప్రభు నిన్ను నే స్తుతింతును</dc:title>
</cp:coreProperties>
</file>