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ఎంతదూరము మోయించెదరు స్వామి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కింత సిలువనెత్తి నుంతైన దయలేక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ఒంటిగా ప్రార్థించి యుపవాసములు జేసి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కంటి నిదురలేక కలతజెందిన ప్రభుని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సొమ్మునాశించి గురున్ అమ్ముకొన్న యూద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నమ్మించి మీకిచ్చె నిమ్మానుయేలును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కరములు జోడించి కడకు గేత్సెమనిలో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 తండ్రిని వేడు నిరపరాదిని పట్టి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పిరికి పిలాతుని బెదరించి యదలించి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యెరుషాలేం వీధుల నేసుని ద్రిప్పుచు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ఒడలలసి నా ప్రభువు తడబడుచుండగా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ఘడియ ఘడియకు తిట్టి గట్టిగ కొట్టుచు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కలువరి గిరివరకు సిలువ మోయలేక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అలసిన ప్రభుజంప నాలస్యమును చేసి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యేసు నీకొరకై నే నేడ్చుటకంటెను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దోషినని గ్రహించి దోసిలొగ్గుటె మేలు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||ఎంత||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Enthadhooramu Moyinchedharu Swami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Kintha Siluvanetthi Nunthaina Dhayaledha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Ontigaa Praardhinchi Yupavaasamulu Jesi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Kanti Nidhuraleka Kalathajendhina Prabhuni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Sommunaashinchi Gurun Ammukonna Yoodha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Namminchi Meekicche Nimmaanuyelunu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Karamulu Jodhinchi Kadaku Gethsemanilo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Parama Thandrini Vedu Niraparaadhini Patthi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Piriki Pilaathuni Bedharinchi Yadhalinchi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Yerushalem Veedhula Nesuni Dhrippuchu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Odhalalasi Naa Prabhuvu Thadabaduchundagaa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Gadiya Gadiyaku Thitti Gattiga Kottuchu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6. Kaluvari Girivaraku Siluva Moyaleka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Alasina Prabhujampa Naalasyamunu Chesi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7. Yesu Neekorakai Ne Nedchutakantenu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Dhoshinani Grahinchi Dhosiloggute Melu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||Entha||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ఎంతదూరము మోయించెదరు స్వామి</dc:title>
</cp:coreProperties>
</file>