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ఆశ్చర్యకరుడ ఆలోచనకర్త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బలమైన దుర్గము నీవే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నిరీక్షణ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మాకు చాలిన దైవమా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అభయ హస్తమూ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చిన్ని ప్రార్థన ఆలకించుమయ్యా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చుట్టూ మరణమే కమ్ముకున్న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కనిపించని రోగముతో పోరాడుతున్న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జీవము నిచ్చే దేవుడవు నీవేనయ్యా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జీవము కలిగిన దేవుడవు నీవే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చిన్ని ప్రార్థన ఆలకించుమయ్యా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చుట్టూ అంధకారమే కమ్ముకున్న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మాకున్న ద్వారములన్నీ కూలిపోయిన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(మమ్ము) ధైర్యపరిచే దేవుడవు నీవేనయ్యా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మమ్ము శిఖరముపైన ఉంచేవాడవు నీవే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చిన్ని ప్రార్థన ఆలకించుమయ్యా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Aascharyakaruda Aalochanakartha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Balamaina Durgamu Neeve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Nireekshana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Maaku Chaalina Daivamaa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Abhaya Hasthamu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Chinni Praardhana Aalakinchumayyaa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Chuttu Maraname Kammukunna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Kanipinchani Rogamutho Poraadutunna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Jeevamu Nichche Devudavu Neevenayyaa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Jeevamu Kaligina Devudavu Neeve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Chinni Praardhana Aalakinchumayyaa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Chuttu Andhakaarame Kammukunna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Maakunna Dvaaramulanni Koolipoyina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(Mammu) Dhairyapariche Devudavu Neevenayyaa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Mammu Shikharamupaina Unchevaadavu Neeve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Chinni Praardhana Aalakinchumayyaa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Anand Pianolover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Joshi Prashanth, Anand Pianolover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ఆశ్చర్యకరుడ ఆలోచనకర్త బలమైన దుర్గము నీవే యేసయ్యా</dc:title>
</cp:coreProperties>
</file>