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చిన్నవారము మేము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ప్రియమైన పిల్లలము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 కోరెదము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నీతోనే గడిపెదము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నీ చెంత ఆనందము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చేతిలో ఆశీర్వాదము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శాంతి సమాధానము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సుఖ సంతోషము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చిన్నవారము మేము</dc:title>
</cp:coreProperties>
</file>