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ప్రేమ లేనిదే నే బ్రతుకలేనయ్యా 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నాజీవితాంతము నీతోడు చాలయ్యా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ధనరాసులెన్నున్న, మేడమిద్దేలెన్నున్న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లోకమంతా నాదైనా అంతానావారైనా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కష్టకాలములందు నేకృంగియున్నపుడు- నీతోడు ఉంటేచాలయ్యా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వ్యాధి బాధలయందు నేనలిగియున్నపుడు – నీప్రేమఉంటే చాలయ్యా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విడువనని ఎడబాయనని – వాగ్దానము చేసినదేవా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నాకాపరి నీవైయుంటివా – నా ఊపిరి నీవైయుంటివా (యేసయ్యా)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అపవాది శోధనలో నే అలసిఉన్నపుడు - నీతోడుఉంటే చాలయ్యా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మరణకర సమయములో నేకృంగియున్నపుడు- నీ ప్రేమ ఉంటేచాలయ్యా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విడిపించి నడిపించి - రక్షించిన నా యేసయ్యా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తోడుగ నీవైయుంటివా – నా నీడగ నీవైయుంటివా (యేసయ్యా)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Prema Lenidhe Ne Brathukalenayyaa 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Jeevithanthamu Neethodu Chaalayyaa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Dhanaraasulennunna, Medhamiddhelennunna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Lokamantha Naadhaina Anthaa Naavaaraina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Kashtakaalamulandhu Ne Krungiyunnapudu - Neethodu Unthe Chaalayyaa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Vyaadhi Baadhalayandhu Nenaligiyunnapudu – Nee Prema Unthe Chaalayyaa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Viduvanani Edabaayanani – Vaagdhaanamu Chesina Devaa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Kaapari Neevaiyuntivaa – Naa Oopiri Neevaiyuntivaa (Yesayyaa)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Apavaadhi Shodhanalo Ne Alasi Unnapudu - Neethodu Unthe Chaalayyaa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Maranakara Samayamulo Ne Krungiyunnapudu - Nee Prema Unthe Chaalayyaa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Vidipinchi Nadipinchi - Rakshinchina Naa Yesayyaa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Thoduga Neevaiyuntivaa – Naa Needaga Neevaiyuntivaa (Yesayyaa)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నీ ప్రేమ లేనిదే నే బ్రతుకలేనయ్యా</dc:title>
</cp:coreProperties>
</file>