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12800000" cy="7200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ఎల్లలులేని యేసుప్రేమ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పాటగ మేము పాడుతాం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జగములు మారిన కాని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తరములు మారినా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యుగములు మారిన కాని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మనుషులు మారినా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">
    <p:bg>
      <p:bgPr>
        <a:solidFill>
          <a:srgbClr val="FFFDF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yrics"/>
          <p:cNvSpPr txBox="1"/>
          <p:nvPr/>
        </p:nvSpPr>
        <p:spPr>
          <a:xfrm>
            <a:off x="0" y="0"/>
            <a:ext cx="12800000" cy="7200000"/>
          </a:xfrm>
          <a:prstGeom prst="rect">
            <a:avLst/>
          </a:prstGeom>
          <a:noFill/>
        </p:spPr>
        <p:txBody>
          <a:bodyPr wrap="square" rtlCol="0" anchor="ctr" anchorCtr="1" lIns="650000" tIns="450000" rIns="650000" bIns="450000">
            <a:normAutofit fontScale="85000" lnSpcReduction="20000"/>
          </a:bodyPr>
          <a:lstStyle/>
          <a:p>
            <a:pPr algn="ctr"/>
            <a:r>
              <a:rPr lang="te-IN" sz="2800" b="1">
                <a:solidFill>
                  <a:srgbClr val="1F2937"/>
                </a:solidFill>
                <a:latin typeface="Nirmala UI"/>
                <a:ea typeface="Nirmala UI"/>
                <a:cs typeface="Nirmala UI"/>
              </a:rPr>
              <a:t>ఆరదు ఆగదు ఈ మా సందేశం</a:t>
            </a:r>
            <a:endParaRPr lang="te-IN" sz="2800">
              <a:latin typeface="Nirmala UI"/>
              <a:ea typeface="Nirmala UI"/>
              <a:cs typeface="Nirmala U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w Jerusalem">
  <a:themeElements>
    <a:clrScheme name="Office">
      <a:dk1>
        <a:srgbClr val="000000"/>
      </a:dk1>
      <a:lt1>
        <a:srgbClr val="FFFFFF"/>
      </a:lt1>
      <a:dk2>
        <a:srgbClr val="1F2937"/>
      </a:dk2>
      <a:lt2>
        <a:srgbClr val="F8FAFC"/>
      </a:lt2>
      <a:accent1>
        <a:srgbClr val="7A0026"/>
      </a:accent1>
      <a:accent2>
        <a:srgbClr val="087B8F"/>
      </a:accent2>
      <a:accent3>
        <a:srgbClr val="F7C873"/>
      </a:accent3>
      <a:accent4>
        <a:srgbClr val="64748B"/>
      </a:accent4>
      <a:accent5>
        <a:srgbClr val="173C4E"/>
      </a:accent5>
      <a:accent6>
        <a:srgbClr val="993300"/>
      </a:accent6>
      <a:hlink>
        <a:srgbClr val="087B8F"/>
      </a:hlink>
      <a:folHlink>
        <a:srgbClr val="7A0026"/>
      </a:folHlink>
    </a:clrScheme>
    <a:fontScheme name="Office">
      <a:majorFont>
        <a:latin typeface="Arial"/>
      </a:majorFont>
      <a:minorFont>
        <a:latin typeface="Arial"/>
      </a:minorFont>
    </a:fontScheme>
    <a:fmtScheme name="Office">
      <a:fillStyleLst>
        <a:solidFill>
          <a:schemeClr val="phClr"/>
        </a:solidFill>
      </a:fillStyleLst>
      <a:lnStyleLst>
        <a:ln w="6350">
          <a:solidFill>
            <a:schemeClr val="phClr"/>
          </a:solidFill>
        </a:ln>
      </a:lnStyleLst>
      <a:effectStyleLst>
        <a:effectStyle>
          <a:effectLst/>
        </a:effectStyle>
      </a:effectStyleLst>
      <a:bgFillStyleLst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>
  <Application>New Jerusalem Ministries</Application>
  <Slides>7</Slides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>
  <dc:title>ఎల్లలులేని యేసుప్రేమ</dc:title>
</cp:coreProperties>
</file>