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అన్ని వేళలందు మమ్ము కాపాడు దేవా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స్తుతించకుండ ఉండగలమా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అన్ని నామముల కన్న పై నామము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కీర్తించకుండ ఉండగలమా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నిన్నే నిన్నే సన్నుతించేదం - సర్వజ్ఞ్యుడవు నీవే అని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నిన్నే నిన్నే ఆరదించేధం సర్వాధికారం నేదేనని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ఆరాధన ఆరాధన ఆరాధన నీకే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హల్లెలూయ హల్లెలూయ హల్లెలూయ నీకే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 మంటి ఘటములలో నీ మహిమను నింపి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రూపులో మమ్ము స్థాపించినావయ్యా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సంగీత నాదం ఆత్మీయ గానం - మా హృదులో నింపి నడిపించినావు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ఆరాధన ఆరాధన ఆరాధన నీకే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హల్లెలూయ హల్లెలూయ హల్లెలూయ నీకే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 ప్రతి అవసరము - నీ మహిమలో తీర్చి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ముఖ దర్శనము - మాకొసగితివి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ఆత్మభిషేకం ఆశ్చర్య ప్రేమ నిండుగ నొసగి బలపరచినావు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ఆరాధన ఆరాధన ఆరాధన నీకే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హల్లెలూయ హల్లెలూయ హల్లెలూయ నీకే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అన్ని వేళలందు మమ్ము కాపాడు దేవా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స్తుతించకుండ ఉండగలమా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అన్ని నామముల కన్న పై నామము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కీర్తించకుండ ఉండగలమా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నిన్నే నిన్నే సన్నుతించేదం - సర్వజ్ఞ్యుడవు నీవే అని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నిన్నే నిన్నే ఆరదించేధం సర్వాధికారం నేదేనని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ఆరాధన ఆరాధన ఆరాధన నీకే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హల్లెలూయ హల్లెలూయ హల్లెలూయ నీకే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John Wesly Ministries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7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అన్ని వేళలందు మమ్ము కాపాడు దేవా నిన్ను</dc:title>
</cp:coreProperties>
</file>