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నాకు తండ్రివనీ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దేవుడని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గూర్చి పాడెదను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నిరంతరము దేవా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నన్నిలా నన్నుగా కోరిన ప్రేమ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 మారదు మరువని ప్రేమ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నాకు తండ్రివనీ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దేవుడని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గూర్చి పాడెదను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నిరంతరము దేవా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కన్న తల్లి మోసినటు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సిలువలో మోసావయ్యా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ప్రాణం పెట్టి కన్నావయ్యా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త్యాగం నా జీవం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నన్నింతగా ప్రేమించినా ఏ ప్రేమ నేనెరుగను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నేనైన ఎనాడిల ప్రేమించలేదు యేసయ్యా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నాకు తండ్రివనీ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దేవుడని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గూర్చి పాడెదను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నిరంతరము దేవా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లోకమంత యేకమైన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నన్ను వేరుచేయునా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లేక నేలెనయ్యా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ప్రాణం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నాన్న నీవే నా చెయ్యి పట్టి నన్ను నడిపించుము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కనురెప్పల కలకాలము నీ కౌగిటె దాయుము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నాకు తండ్రివనీ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దేవుడని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గూర్చి పాడెదను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నిరంతరము దేవా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Naaku Thandrivanee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 Devudani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Goorchi Paadedanu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Nirantharamu Devaa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Nannilaa Nannugaa Korina Prema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Ennadu Maaradhu Maruvani Prema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Naaku Thandrivanee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 Devudani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Goorchi Paadedanu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Nirantharamu Devaa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Kanna Thalli Mooshinatu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Siluvalo Moosaavayyaa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Praanam Petti Kannaavayyaa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Thyaagam Naa Jeevam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Nanninthagaa Praeminchinaa Ee Prema Neneruganu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Nanu Naenaina Enaadilaa Praeminchalaedhu Yesayyaa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Naaku Thandrivanee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 Devudani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Goorchi Paadedanu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Nirantharamu Devaa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Loakamantaa Yekamaina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Nannu Vaeru-Cheyunaa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Laeka Naelenayyaa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 Praanam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Naanna Neeve Naa Cheyyi Patti Nannu Nadipinchumu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Kanureppala Kalakaalamu Nee Kaugite Daayumu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Naaku Thandrivanee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 Devudani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Goorchi Paadedanu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Nirantharamu Devaa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By : Joseph Raj (Ricky)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Tune, Vocals : Aronkumar Nakrekanti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నీవే నాకు తండ్రివనీ నీవే నా దేవుడని</dc:title>
</cp:coreProperties>
</file>