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చిన్ని చిన్ని చేతులతో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బుల్లి బుల్లి బుగ్గలతో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బెత్లెహేము పురము నుండి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కన్య మరియకి పుట్టెనండి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క్రీస్తు నామమండి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రక్షకుడని అర్ధమండి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పరలోకమున దూతలందరు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 సైన్యములతో కూడను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పాటలతో పరవశిస్తూ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మహిమ కరుడంటూ పొగుడుతూ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భువికేగె నేకముగా బూరధ్వనితో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రక్షకుని సువార్త చాటింపగా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ఆకసమున తారలన్ని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నేముందు నేముందని త్వర త్వరపడగా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తూర్పు నందొక చిన్ని తార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పరు పరుగున గెంతుకొచ్చి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భువికి సూచన ఇవ్వనండి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బెత్లెముకి మార్గము చూపనండి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దూత వార్త గొన్న గొల్లలు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గెంతులేస్తూ చూడ వచ్చిరి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పసుల తొట్టిలో ప్రభుని చూచి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పట్టలేని సంతసముతో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స్తుతుల గానము చేసెరండి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సకల జనులకు చాటెరండి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తారన్ చూచి జ్ఞానులు కొందరు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రారాజును చూడ బయలు దేరి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బంగారమును బోళమును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సాంబ్రాణి కూడా పట్టుకొచ్చె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పూజించ వచ్చిరి ప్రభు యేసుని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రాజులకు రాజని ఎరిగి వారు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 సందడి ఎంత సందడి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దీవిలోన భువిలోన ఎంత సందడి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రాజు జన్మ దినము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 భాగ్యము ఎంతో శుభము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 దేవుని అమర ప్రేమండి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దివ్య వాక్కు ఫలితమండి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Chinni Chinni Chethulatho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Bulli Bulli Buggalatho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Bethlehemu Puramu Nundi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Kanya Mariyaki Puttenandi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Kreesthu Naamamandi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Rakshakudani Ardhamandi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Paralokamuna Doothalandaru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Sarva Sainyamulatho Koodanu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Paatalatho Paravashisthu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Mahima Karudantu Poguduthu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Bhuvikege Nekamuga Booradhwanitho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Rakshakuni Suvaartha Chaatimpaga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Aakasamuna Thaaralanni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Nemundu Nemundani Thvara Thvarapadaga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Thoorpu Nandoka Chinni Thaara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Paru Paruguna Genthikochchi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Bhuviki Soochana Ivvanandi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Bethlemuki Maargamu Choopanandi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Dootha Vaartha Gonna Gollalu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Genthulesthu Chooda Vachchiri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Pasula Thottilo Prabhuni Choochi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Pattaleni Santhasamutho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Sthuthula Gaanamu Cheserandi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Sakala Janulaku Chaaterandi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Thaaran Choochi Gnaanulu Kondaru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Raaraajunu Chooda Bayalu Deri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Bangaaramunu Bolamunu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Sambraani Kooda Pattukochche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Poojincha Vachchiri Prabhu Yesuni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Raajulaku Raajani Erigi Vaaru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Entha Sandadi Entha Sandadi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Divilona Bhuvilona Entha Sandadi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Raaju Janma Dinamu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Entha Bhaagyamu Entho Shubhamu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Deva Devuni Amara Premandi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Divya Vaakku Phalithamandi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చిన్ని చిన్ని చేతులతో బుల్లి బుల్లి బుగ్గలతో</dc:title>
</cp:coreProperties>
</file>