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కృంగిన వేళలో – ఆపద సమయములో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శ్రమలన్నిటిలో – నా సహాయము నీవే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నిజమైన స్నేహితుడా – నను విడువక ప్రేమించితివి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యదార్థవంతుడనై – రాజ మార్గము పొందితిని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నిరీక్షణ నీవే – నా ఆశ్రయం నీవే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నిన్నాశ్రయించగా – నే ధన్యుడనైతిని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తండ్రివై – నా త్రోవను నడిపించితివి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నిజమైన స్నేహితుడా – నను విడువక ప్రేమించితివి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యదార్థవంతుడనై – రాజ మార్గము పొందితిని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నిరీక్షణ నీవే – నా ఆశ్రయం నీవే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Krungina Velalo – Aapada Samayamulo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Shramalannitilo – Naa Sahaayamu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Nijamaina Snehithudaa – Nanu Viduvaka Preminchithivi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Yadaarthavanthudanai – Raaja Maargamu Pondithini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Nireekshana Neeve – Naa Aashrayam Neeve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Ninnaashrayainchagaa – Ne Dhanyudanaithini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Thandrivai – Naa Throvanu Nadipinchithivi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Nijamaina Snehithudaa – Nanu Viduvaka Preminchithivi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Yadaarthavanthudanai – Raaja Maargamu Pondithini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Nireekshana Neeve – Naa Aashrayam Neeve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Em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Krungina Velalo – Aapada Samayamulo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D G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Shramalannitilo – Naa Sahaayamu Neeve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G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Nijamaina Snehithudaa – Nanu Viduvaka Preminchithivi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G F#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Yadaarthavanthudanai – Raaja Maargamu Pondithini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Bm A G F#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Nireekshana Neeve – Naa Aashrayam Neeve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Em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Ninnaashrayainchagaa – Ne Dhanyudanaithini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Thandrivai – Naa Throvanu Nadipinchithivi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G 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Nijamaina Snehithudaa – Nanu Viduvaka Preminchithivi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 F#m G F#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Yadaarthavanthudanai – Raaja Maargamu Pondithini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Bm A G F#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Nireekshana Neeve – Naa Aashrayam Neeve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చేతన్ మంత్రి (Chetan Mantri)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కృంగిన వేళలో ఆపద సమయములో</dc:title>
</cp:coreProperties>
</file>