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భూమికి పునాది వేయకముందే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లోకము సృజియింపక ముందే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తల్లి గర్భమున రూపింపక ముందే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నన్ను ఎరిగియున్నావు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ఎరిగియున్నావు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ఎరిగియున్నావు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బిడ్దగ నన్ను ఎరిగియున్నావు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అంధకారం నన్ను కమ్నిన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లోయగుండ నేను వెళ్లిన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ఇరుకులో విశాలతను కలిగించువాడవు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నీవే... నీవే...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సొంతవారే గాయపరిచిన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అందరి ఎదుట చులకనైన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అవమానం ఆశీర్వాదముగా చేయువాడవు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అందరి ఎదుట నా తలను పైకెత్తువాడవు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నీవే... నీవే...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ఆశలే నిరాశలైన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 ఆధారం లేకపోయిన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శూన్యములో సమస్తమును చేయువాడవు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లేమిలో సమృద్ధిగా పోషించువాడవు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నీవే... నీవే...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ఈ భూమికి పునాది వేయకముందే ఈ లోకము సృజియింపక ముందే</dc:title>
</cp:coreProperties>
</file>