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చేజారితే తిరిగి రాదు ఈ సమయం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చేయాలిగా సద్వినియోగం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విలువైనది సమయం – దేవునికర్పించుమా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కాలముండగానే – ప్రభువు పనిలో సాగుమా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తిరిగిరాదు ఇ కాలం వ్యర్ధముగా గడపకూ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పాపములో బ్రతుకుతూ నాశన్నాని పొందకు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దుర్దిదినములు రాకముందే ప్రభు చెంతకు చేరుమా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మరణఛాయా కమ్మకముందే క్రీస్తు కొరకు బ్రతుకుమా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దేవుడిచ్చిన వరమే ఈ జీవత సమయం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మలుచుకో ఆ సమయం దేవునికి అనుకూలంగా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 తండ్రి చిత్తమునేరిగి సత్క్రియలే చేయుమా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 వలె బ్రతుకుతు నీవు.. నిత్యజీవమొందుమా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చేజారితే తిరిగి రాదు ఈ సమయం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చేయాలిగా సద్వినియోగం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Chaajaarithae Thirigi Raadhu Ee Samayam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Chaayaali Ga Sadhviniyogam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Viluvainadhi Samayam – Dhaevunikarpinchumaa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Kaalamundhaganae – Prabhuvu Panilo Saagumaa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Thirigiraadhu I Kaalam Vyardhamugaa Gadaapaku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Paapamulo Brathukuthu Naashanaanni Pondhaku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Dhurdhinamulu Raakamundhae Prabhu Chenthaku Chaerumaa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Maranachaayaa Kammakachae Mundhae Kreesthu Koraku Brathukumaa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Dhaevudicchina Varamae Ee Jeevitha Samayam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Maluchuko Aa Samayam Dhaevuniki Anukoolemugaa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Parama Thandhri Chitthamunaerigi Sathkriyalae Chaeyumaa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 Valae Brathukuthu Neevu.. Nithyajeevamondhumaa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Chaajaarithae Thirigi Raadhu Ee Samayam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Chaayaali Ga Sadhviniyogam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చేజారితే తిరిగి రాదు ఈ సమయం</dc:title>
</cp:coreProperties>
</file>