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 కృపామయుడవు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(నీ) ప్రేమ చూపి నన్ను బ్రతికించినావయ్యా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నలిగితివి వేసారితివి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నాకై ప్రాణము నిచ్చితివి (2)     ||ఎంత||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బండలాంటిది నాదు మొండి హృదయం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ఎండిపోయిన నాదు పాత జీవితం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మార్చినావు నీ స్వాస్థ్యముగా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ఇచ్చినావు మెత్తనైన కొత్త జీవితము (2)     ||ఎంత||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కన్న తల్లి తండ్రి నన్ను మరచిననూ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లోకము నన్ను విడచిననూ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మరువలేదు నన్ను విడువలేదు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ప్రేమతో పిలచిన నాథుడవు (2)     ||ఎంత||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కరువులు కలతలు కలిగిననూ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లోకమంతా ఎదురై నిలచిననూ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వీడను ఎన్నడు నీ సన్నిధి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త్యాగమునే ధ్యానించెదన్ (2)     ||ఎంత||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Entha Krupaamayudavu Yesayyaa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(Nee) Prema Choopi Nannu Brathikinchinaavayyaa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Naligithivi Vesaarithivi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Naakai Praanamu Nichchitthivi (2)     ||Entha||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Bandalaantidhi Naadhu Mondi Hrudayam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Endipoyina Naadhu Paatha Jeevitham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Maarchinaavu Nee Swaasthyamugaa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Ichchinaavu Metthanaina Kottha Jeevithamu (2)     ||Entha||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Kanna Thalli Thandri Nannu Marachinanu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Lokamu Nannu Vidachinanu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Maruvaledhu Nannu Viduvaledhu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Prematho Pilachina Naathudavu (2)       ||Entha||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Karuvulu Kalathalu Kaliginanu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Lokamanthaa Edhurai Nilachinanu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Veedanu Ennadu Nee Sannidhi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Thyaagamune Dhyaaninchedhan (2)    ||Entha||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ఎంత కృపామయుడవు</dc:title>
</cp:coreProperties>
</file>