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లోకం మనది కాదు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శాశ్వతము అసలు కాదు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జీవము కాదు కాదు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శాశ్వతము అసలు కాదు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తనువు మంటికి మన్నై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పోవునెప్పుడో తెలుసుకో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ధనము ఘనము మాయ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చదువు పదవి మాయ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నీకున్నవి అన్ని క్షయము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 ప్రేమ అక్షయము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అందము చందము మాయ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జ్ఞానము స్థానము మాయ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బాంధవ్యములు అన్ని క్షయము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 ప్రేమ అక్షయము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 యేసే నిత్యజీవం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 మార్గం మనకు గమ్యం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ప్రతి క్షణము కోరు యేసు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పరమార్ధం పొందుమ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Lokam Manadi Kaadu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Shaashvatamu Asalu Kaadu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Jeevamu Kaadu Kaadu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Shaashvatamu Asalu Kaadu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Tanuvu Mantiki Mannai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Povuneppudo Telusuko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Dhanamu Ghanamu Maaya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Chaduvu Padavi Maaya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Neekunnavi Anni Kshayamu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Prema Akshayamu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Andamu Chandamu Maaya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Jnaanamu Sthaanamu Maaya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Baandhavyamulu Anni Kshayamu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Prema Akshayamu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Yese Nityajeevam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Maargam Manaku Gamyam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Prathi Kshanamu Koru Yesu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Paramaartham Ponduma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ఈ లోకం మనది కాదు శాశ్వతము అసలు కాదు</dc:title>
</cp:coreProperties>
</file>