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ప్రియ యేసు నిర్మించితివి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ప్రియమార నా హృదయం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ముదమార వసియించునా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హృదయాంతరంగమున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రక్త ప్రభావమున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రోత హృదయంబును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పవిత్రపరచుము తండ్రి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 పాపమును కడిగి (2)          ||ప్రియ యేసు||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అజాగరూకుడనైతి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నిజాశ్రయమును విడచి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కరుణారసముతో నాకై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కనిపెట్టితివి తండ్రి (2)          ||ప్రియ యేసు||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వికసించె విశ్వాసంబు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వాక్యంబును చదువగనే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చేరితి నీదు దారి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కోరి నడిపించుము (2)          ||ప్రియ యేసు||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 చోట నీ సాక్షిగా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నేనుండునట్లు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ఆత్మాభిషేకమునిమ్ము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ఆత్మీయ రూపుండా (2)          ||ప్రియ యేసు||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Priya Yesu Nirminchithivi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Priyamaara Naa Hrudayam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Mudamaara Vasiyinchunaa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Hrudayaantharangamuna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Raktha Prabhaavamuna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Rotha Hrudayambunu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Pavithraparachumu Thandri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 Paapamunu Kadigi (2)   ||Priya Yesu||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Ajaagarookudanaithi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Nijaashrayamunu Vidachi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Karunaarasamutho Naakai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Kanipettithivi Thandri (2)   ||Priya Yesu||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Vikasinche Vishwaasambu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Vaakyambunu Chaduvagane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Cherithi Needu Daari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Kori Nadipinchumu (2)   ||Priya Yesu||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 Chota Nee Saakshigaa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Prabhuvaa Nenundunatlu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Aathmaabhishekamunimmu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Aathmeeya Roopundaa (2)   ||Priya Yesu||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ప్రియ యేసు నిర్మించితివి</dc:title>
</cp:coreProperties>
</file>