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యేసుతో నడచి వెళ్ళెదం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 తావులలో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యేసుతో కూడ నుండెదం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 వేళలలో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రూపాంతర కొండనెక్కెదం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యేసుప్రభుని మహిమ చూచెదం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తండ్రి స్వరము చెవినబెట్టిదం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ఆనందం అనుభవించెదం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కల్వరిగిరి పైకి వెళ్ళేదం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యేసుని అనుసరించి సాగెదం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సిలువ శ్రమలో పాలుపొందెదం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భయపడక నిలిచియుండెదం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యేసుతో నడచి వెళ్ళెదం</dc:title>
</cp:coreProperties>
</file>