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ఏశు కీ పాఠశాల మే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/ Yesshu Ki Paatashala Mein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ఆవో మిల్కే చలే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సిఖాతా హై బాత్‌ ప్యార్‌ కి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ఆవో మిల్కే సిఖే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ఏ ఫర్‌ అఛ్ఛి బాతే కర్నీ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బి ఫర్‌ బురీ బాతే ఛోడినీ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 ఫర్‌ చర్చ్‌ భి జాన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డి ఫర్‌ దోస్తీ నిభాని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సునో ఏశు కెహతే హై క్యా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అచ్చే బచ్చే బనో యార్‌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దో ఎక్కం దోదో దుగునే చార్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ఆవో కరే దుష్మన్‌ సే ప్యార్‌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దోతీయ ఛేదో చౌకే ఆట్‌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బేసహారో కా బనే హమ్‌ సాత్‌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సునో ఏశు కెహతే హై క్యా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అచ్ఛే బచ్చే బనో యార్‌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ఏశు కీ పాఠశాల మే</dc:title>
</cp:coreProperties>
</file>