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చేసిన త్యాగాన్ని చాటి చెప్పే భాగ్యాన్ని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ఇమ్ము నా దేవా వాడుకొనుము నా ప్రభువా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నశించిపోయే ఆత్మలు ఎన్నో నరకపు పొలిమేరను చేర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పంపుము నన్ను నడిపించుము నీప్రేమ సువార్త చాటను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వాక్కుతో నీ శక్తితో నీ ఆత్మతో నీ ప్రేమతో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నడిపించుమా నను నిత్యము నడిపించుమా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జీవితాంతం మరణ పర్యంతం నీతోనే నేనుందునయ్యా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కరుణ చూచి నీ మహిమ గాంచితి నిత్యం నిను సేవింతును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సన్నిధిలో ఆ దూతలతో నీ రాజ్యములో పరిశుద్ధులతో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కీర్తింతును నిను నిత్యము కీర్తింతును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Chesina Thyagaanni Chaati Cheppe Bhaagyaanni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Immu Naa Devaa Vaadukonumu Naa Prabhuvaa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Nashinchipoye Aathmalu Enno Narakapu Polimeranu Chera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Pampumu Nannu Nadipinchumu Nee Prema Suvaartha Chaatanu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Vaakkutho Nee Shakthitho Nee Aathmatho Nee Prematho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 Nadipinchumaa Nanu Nithyamu Nadipinchumaa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Jeevithaantham Marana Paryantham Neethone Nenundunayyaa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Karuna Choochi Nee Mahima Gaanchithi Nithyam Ninu Sevinthunu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Sannidhilo Aa Doothalatho Nee Raajyamulo Parishuddhulatho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 Keerthinthunu Ninu Nithyamu Keerthinthunu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నీవు చేసిన త్యాగాన్ని చాటి చెప్పే భాగ్యాన్ని</dc:title>
</cp:coreProperties>
</file>