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– నేనే మార్గమును, సత్యమును, జీవమును;… యోహాను సువార్త 14:6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చెప్పెను నేనే మార్గమును,                                         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చెప్పెను నేనే సత్యమును,                                          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చెప్పెను నేనే జీవమును,                                  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ద్వారానే తప్ప – యెవడును తండ్రి యొద్దకు    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రాడు, రాడు తండ్రి యొద్దకు రాడు                             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యోహాను సువార్త పదునాలుగు ఆరు                       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చెప్పెను                                                                 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యేసు చెప్పెను నేనే మార్గమును (సీయోను పిల్లల పాటలు)</dc:title>
</cp:coreProperties>
</file>