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క్రీస్తుని చూచుచు సాగివెళ్ళెదను - సీయోను యాత్రలో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లోకమున్ విడిచి చేరుకొందును మహిమ దేశమున్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క్రీస్తుని అనుగ్రహములో సురక్షిత హస్తములలో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మహానందముతో స్తుతించుచు చేరుదు నాదేశమున్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పల్లవి: ఎంతో సుందర జీవితము - మహిమతో నిండినది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సదా సర్వదా క్రీస్తుతో నుండి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 పరచెదను - మహిమలో నుండెదను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దుఃఖ శ్రమలలో నన్ను రక్షించు దాగుచోటు ఆయనే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సంకటక్లేశ పరీక్షలలో జయము పొందెదను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ప్రభునికై జీవించెదను ఆయన అడుగు జాడలలో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 ప్రాణ శరీరము లర్పించి ఆయనను సేవింతును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యాత్రికుడను ఈ జగమందు - పరవాసినైతి నేను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స్వల్పజీవితము భువియందు గడిపి - చేరుదున్ ఆ దేశమున్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నాకై విజ్ఞాపనము చేయు - మహాయాజకుడు యేసునితో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తోడి వారసుడనై ఆయనతో - నిత్యము ఏలెదను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Kreesthuni Choochuchu Saagivelledhanu - Seeyonu Yaathralo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Lokamun Vidichi Cherukondhunu Mahima Dheshamun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Kreesthuni Anugrahamulo Surakshitha Hasthamulalo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Mahaanandhamutho Sthuthinchuchu Cheerudhu Naadheshamun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Entho Sundhara Jeevithamu - Mahimatho Nindhinadhi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Sadhaa Sarvadhaa Kreesthutho Nundi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 Parachedhanu - Mahimalo Nundhedhanu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Dhuhkha Shramalalo Nannu Rakshinchu Dhaaguchootu Aayane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Sankataklesha Pareekshalalo Jayamu Pondhedhanu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Prabhunikai Jeevinchedhanu Aayana Adugu Jaadalalo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 Praana Shareeramu Larpinchi Aayananu Seevinthunu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Yaathrikudanu Eee Jagamandhu - Paravaasinaithi 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Swalpajeevithamu Bhuviyandhu Gadhipi - Cherudhun Aa Dheshamun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Naakai Vignaapanamu Cheyu - Mahaayaajakudu Yesunitho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Thodi Vaarasudanai Aayanatho - Nithyamu Eeledhanu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క్రీస్తుని చూచుచు సాగివెళ్ళెదను</dc:title>
</cp:coreProperties>
</file>