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నీవిచ్చిన జీవితం నాకెంతో విలువైంది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నువ్వు చూపిన మాదిరి ప్రపంచానికి ఆదర్శం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ఊహించలేను ప్రభువ నువ్వు లేని క్షణమైనా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నువ్వు లేనిదేదైనా నేను ఆశింపలేనయ్యా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ప్రేమ లేక నేను బ్రతకలేనయ్యా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నీతోడు లేక నేను ఉండలేనయ్యా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ఏమున్న లేకున్నా నేను మరువ జాలనయ్యా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ఏమున్న లేకున్నా నిను విడవలేనయ్యా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నలిగిన జీవితాలను వెలిగింప చేసే జీవాహారము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జుంటి తేనె ధారల కన్నా మధురమైది నీ జీవ గ్రంథము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ఎన్నెన్నో కార్యములు చేసితివయ్యా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నిను పొగడకుండా నీ బ్రతకలేనయ్యా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వాక్యముకు హృదయములో చోటు ఇవ్వకనే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పాపముతో నీ గాయం రేపితిన్నయ్య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ఇంత ప్రేమ చూపుటకే నాకు అర్హత లేదయ్యా నా యేసయ్యా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బ్రతికి ఉన్నంతకాలం నా శేష జీవితాన్ని నీకర్పించి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ధరణియందంతటా/ధరణీయంతటా నీ నామమునే ప్రకటించెదనయ్యా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వెలకట్టలేని నీ ప్రేమను వర్ణించగాలనా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వాత్సల్యతకు సాక్షిగ నే నీలిచెదనయ్యా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ఇరుకు ఇబ్బందులే నన్ను చుట్టముట్టినా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ఆదరించే దేవునిగా నీవు నిలిచావయ్యా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 శాశ్వత లోకాన్న నాకొక స్థానమును ఉంచిన నా యేసయ్యా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Neevicchina Jeevitham Naakentho Viluvaindhi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Nuvvu Choopina Maadhiri Prapanchaaniki Aadharsham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Oohinchalaenu Prabhuva Nuvvu Laeni Kshanamainaa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Nuvvu Laenidhedhainaa Naenu Aashimpalenayyaa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Praema Laeka Naenu Brathakalenayyaa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Neethodu Laeka Naenu Undalenayyaa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Aamunna Laekunnaa Naenu Maruva Jaalanayyaa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Aamunna Laekunnaa Ninu Vidavalenayyaa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Naligina Jeevithaalanu Veligimpa Chaesae Jeevaahaaramu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Junti Thaenae Dhaarala Kannaa Madhuramainadhi Nee Jeeva Granthamu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Ennenno Kaaryamulu Chaesithivayyaa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Ninu Pogadakundaa Nee Brathakalenayyaa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Vaakyamuku Hrudhayamulo Choatu Ivvakanae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Paapamutho Nee Gaayam Raepithinnayyaa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Intha Praema Chooputakae Naaku Arhatha Laedhayyaa Naa Yaesayyaa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Brathiki Unnanthakaalam Naa Shaesha Jeevithaanni Neekarpinchi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Dharaniyandhanthaataa Nee Naamamunae Prakatinchedanayyaa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Velakattalaeni Nee Praemanu Varninchagaalanaa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Vaathsalyathaku Saakshiga Nae Neelichedanayyaa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Iruku Ibbandhulae Nannu Chuttamuttinaa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Aadharinchae Dhevunigaa Neevu Nilichaavayyaa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 Shaashvatha Loakaana Naakoka Sthaanamunu Unchina Naa Yaesayyaa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Lyrics, Tune : Pas. Ramesh Ponguleti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Vocals &amp; Music : Nishanth Penumaka &amp; Prasanth Penumaka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నీవిచ్చిన జీవితం నాకెంతో విలువైంది</dc:title>
</cp:coreProperties>
</file>