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పాట రచయిత: సీయోను గీతాలు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Lyricist: Songs of Zion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పాద సన్నిధికి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కృపామయా యేసయ్యా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ప్రేమ కనుగొనుచు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దేవా నే వచ్చితిని (2)       ||నీ పాద||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విశ్రాంతి నిచ్చెడు దేవా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శ్రమలెల్ల తీర్చుమయ్యా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సిలువయే నా ఆశ్రయము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హాయిగా నచ్చటుండెదను (2)       ||నీ పాద||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ప్రార్ధించుమంటివి ప్రభువా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సంకట సమయములో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దయ చూపి నను కరుణించి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ప్రేమతో ఆదరించుమయ్యా (2)       ||నీ పాద||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పాట రచయిత: సీయోను గీతాలు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Lyricist: Songs of Zion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Paadha Sannidhiki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Krupaamayaa Yesayyaa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Prema Kanugonuchu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Devaa Ne Vachchithini (2)       ||Nee Paadha||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Vishraanthi Nichchedu Devaa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Shramalella Theerchumayyaa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Siluvaye Naa Aashrayamu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Haayigaa Nachchatundedanu(2)       ||Nee Paadha||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Praardhinchumantivi Prabhuvaa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Sankata Samayamulo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Daya Choopi Nanu Karuninchi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Prematho Aadarinchumayyaa (2)       ||Nee Paadha||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నీ పాద సన్నిధికి</dc:title>
</cp:coreProperties>
</file>