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ఓ నా హృదయమా పాడుమా క్రొత్త గీతం ప్రభునకే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యెంతో ఆనందం వర్ణింపజాల యెంతో ప్రభువు ప్రేమ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హృదయమా పాడుమా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క్రీస్తునందు స్వాస్థ్యము చేసె - తన సంకల్పం అద్భుతమది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భూమి పునాది వేయక మునుపే - ఏర్పరచుకొనెను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హృదయమా పాడుమా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క్రీస్తునందు నన్ను క్షమించి - రక్తము కార్చి కడిగెను నన్ను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విడిపించి నన్ను నీతిగా తీర్చి - పవిత్ర పరచెను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హృదయమా పాడుమా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క్రీస్తులో నన్ను దరికి పిల్చి - చేర్చి క్రొత్త వ్యక్తిగ జేయ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కూల్చెను ప్రభు ఆ మధ్యపు గోడ - కోరి చేరియుండెను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హృదయమా పాడుమా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క్రీస్తులోయున్న యే శిక్షలేదు - స్వాతంత్ర్యము క్రీస్తునందే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క్రీస్తే పరమున కూర్చుండబెట్టి - క్రొత్త సృష్టిగ జేసె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హృదయమా పాడుమా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5. క్రీస్తులో దొరికే ఆశీర్వాదం - శాంతి ఆనందం దొరికెను మనకు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క్రీస్తు మహిమ జయమునకై పిలిచె - హల్లెలూయ పాటను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హృదయమా పాడుమా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O Naa Hrudhayamaa Paadhumaa Krotta Geetham Prabhunakae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Yento Aanandham Varnimpajaala Yento Prabhuvu Prema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Hrudhayamaa Paadhumaa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Kreesthunandhu Swaasthyamu Chaese - Thana Sankalpam Adhbhuthamadhi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Bhoomi Punaadhi Vaeyaka Munupe - Aerparachukoneynu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Hrudhayamaa Paadhumaa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Kreesthunandhu Nannu Ksheminchi - Rakthamu Kaarchi Kadigenu Nannu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Vidipinchi Nannu Neethiga Theerchi - Pavithra Parachenu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Hrudhayamaa Paadhumaa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Kreesthulo Nannu Dhariki Pilchi - Chaerchi Krotta Vyakthiga Jaeya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Koolchenu Prabhu Aa Madhyapu Goda - Kori Chaeriyundhenu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Hrudhayamaa Paadhumaa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Kreesthuloyunna Ae Shikshalaedu - Swaathanthryamu Kreesthunandhae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Kreesthe Paramuna Koorchundabetti - Krotta Srushtiga Jaese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Hrudhayamaa Paadhumaa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5. Kreesthulo Dorikae Aasheervaadham - Shaanthi Aanandham Dorikenu Manaku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Kreesthu Mahima Jayamunakai Piliche - Halleluyah Paatanu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Hrudhayamaa Paadhumaa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Youtube Link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15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ఓ నా హృదయమా పాడుమా క్రొత్త గీతం ప్రభునకే</dc:title>
</cp:coreProperties>
</file>