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ఉన్నట్టు నేను వచ్చెదన్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పాపిష్ఠు న్నీవు పిల్వఁగన్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నెత్రుచేతఁ గడ్గుమా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 గొఱ్ఱె పిల్ల దేవుఁడా!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ఉన్నట్టు నేను వచ్చెదన్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నొప్పుకొందుఁ దప్పులన్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మాటతో హరించుమా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 గొఱ్ఱె పిల్ల దేవుఁడా!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ఉన్నట్టు నేను వచ్చెదన్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దుఃఖంబు బాధపర్చఁగన్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బాపంబుఁ జేయనీకుమా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 గొఱ్ఱె పిల్ల దేవుఁడా!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ఉన్నట్టు నేను వచ్చెదన్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యేసూ, కబోది నుండగన్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ఆత్మీయదృష్టి నీయుమా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 గొఱ్ఱె పిల్ల దేవుఁడా!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ఉన్నట్టు నేను వచ్చెదన్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 నమ్మునట్టి నన్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మన్నించి చేర్చుకొమ్మయా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 గొఱ్ఱె పిల్ల దేవుఁడా!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ఉన్నట్టు నేను వచ్చెదన్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నన్నుఁ బిల్వగన్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వాఁడ నౌదు సర్వదా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 గొఱ్ఱె పిల్ల దేవుఁడా!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Unnattu Nenu Vacchedhan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Paapishthu Nneevu Pilvagan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Nethruchetha Kadgumaa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 Gorre Pilla Devudaa!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Unnattu Nenu Vacchedhan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Noppukondu Thappulan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Maatatho Harinchumaa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 Gorre Pilla Devudaa!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Unnattu Nenu Vacchedhan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Dhukhambu Baadhaparchagan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Baapambu Jeyaneekumaa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 Gorre Pilla Devudaa!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Unnattu Nenu Vacchedhan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Yesoo, Kabodhi Nundagan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Aathmeeyadrushti Neeyumaa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 Gorre Pilla Devudaa!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Unnattu Nenu Vacchedhan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Maata Nammunatti Nan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Manninchi Cherchukommayaa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 Gorre Pilla Devudaa!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Unnattu Nenu Vacchedhan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 Nannu Bilvagan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Vaada Naudhu Sarvadhaa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 Gorre Pilla Devudaa!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ఉన్నట్టు నేను వచ్చెదన్</dc:title>
</cp:coreProperties>
</file>