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నిరంతరమైన నీ కృపలో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పొందుచున్న ఆనందమే అది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అవధులు లేని ఆనందమే అది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శాశ్వతమైన ఆనందమే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||నిరంతరమైన||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అర్హతే లేని నాకు అందలము నిచ్చినావు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అపవాదినెదిరించుటకు అధికారమిచ్చినావు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శక్తి కాదు దేవా – నీ ఆత్మ చేతనే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ఘన కార్యములు వర్ణింప శక్యమే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||నిరంతరమైన||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బలహీనుడైన నన్ను బలవంతుని చేసినావు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బలమైన కార్యములను బహుగా చేయించినావు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శక్తి కాదు దేవా – నీ ఆత్మ చేతనే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ఘన కార్యములు వర్ణింప శక్యమే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||నిరంతరమైన||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మహిమా ప్రభావము నీకే చెల్లింతు మహిమోన్నతుడా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మరణమైన నిన్ను విడువను నా పరుగు ముగిసేదాకా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మట్టుకైతే బ్రతుకుట క్రీస్తే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చావైతే అది ఎంతో మేలే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||నిరంతరమైన||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Nirantharamaina Nee Krupalo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Ponduchunna Aanandame Adi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Avadhulu Leni Aanandame Adi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Shaashwathamaina Aanandame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||Nirantharamaina||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Arhathe Leni Naaku Andalamu Nichchinaavu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Apavaadinedirinchutaku Adhikaaramichchinaavu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Shakthi Kaadu Devaa – Nee Aathma Chethane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Ghana Kaaryamulu Varnimpa Shakyame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||Nirantharamaina||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Balaheenudaina Nannu Balavanthuni Chesinaavu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Balamaina Kaaryamulanu Bahugaa Cheyinchinaavu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Shakthi Kaadu Devaa – Nee Aathma Chethane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Ghana Kaaryamulu Varnimpa Shakyame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||Nirantharamaina||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Mahimaa Prabhaavamu Neeke Chellinthu Mahimonnathudaa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Maranamina Ninnu Viduvanu Naa Parugu Mugisedaakaa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Mattukaithe Brathukuta Kreesthe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Chaavaithe Adi Entho Mele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||Nirantharamaina||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ప్రతాప్ చిలమకూరు (Prathap Chilamakuru)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నిరంతరమైన నీ కృపలో నే పొందుచున్న ఆనందమే అది</dc:title>
</cp:coreProperties>
</file>