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నన్నాకర్షించిన నీ స్నేహ బంధం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ఆత్మీయ అనుబంధం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ఆరాధన నీకే యేసయ్యా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చేయిపట్టి నన్ను నడిపి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చేరదీసిన దేవా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||నన్నాకర్షించిన||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మహా ఎండకు కాలిన అరణ్యములో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స్నేహించిన దేవుడవు నీవు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సహాయకర్తగ తోడు నిలచి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తృప్తి పరచిన దేవా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సేదదీర్చిన ప్రభువా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||నన్నాకర్షించిన||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చెడిన స్థితిలో లోకంలో పడియుండగా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ప్రేమించిన నాథుడవు నీవు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సదాకాలము రక్షణ నిచ్చి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శక్తినిచ్చిన దేవా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జీవమిచ్చిన ప్రభువా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||నన్నాకర్షించిన||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Nannaakarshinchina Nee Sneha Bandham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Aathmeeya Anubandham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Aaraadhana Neeke Yesayyaa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Cheyipatti Nannu Nadipi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Cheradeesina Devaa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||Nannaakarshinchina||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Mahaa Endaku Kaalina Aranyamulo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Snehinchina Devudavu Neevu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Sahaayakarthaga Thodu Nilachi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Thrupthi Parachina Devaa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Sedadeerchina Prabhuvaa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||Nannaakarshinchina||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Chedina Sthithilo Lokamlo Padiyundagaa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Preminchina Naathudavu Neevu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Sadaakaalamu Rakshana Nichchi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Shakthinichchina Devaa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Jeevamichchina Prabhuvaa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||Nannaakarshinchina||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 జాన్ వెస్లీ (John Wesley)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9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నన్నాకర్షించిన నీ స్నేహబంధం</dc:title>
</cp:coreProperties>
</file>