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చెవులు ఉన్నాయా – వినే చెవులు ఉన్నాయా?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ఫస్ట్ వినాలి… నెక్స్ట్ నమ్మాలి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చెవులు ఉంటే తప్పక నీవు వినాలి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చెవులు ఉన్నాయా – వినే చెవులు ఉన్నాయా?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విను ఇదే ఆఫర్ వినకపోతే డెంజర్!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 మాట వింటే నీవు బతుకుతావు –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చెవులు ఉన్నాయా – వినే చెవులు ఉన్నాయా? (2)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సాతాను మాటలా? దేవుని మాటలా?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ఏది వింటావు? ఏది చేస్తావు?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కాకి విన్నది చేప విన్నది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గాడిద విన్నది సృష్ఠి విన్నది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యేసయ్య విన్నాడు ప్రాణం పెట్టాడు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వింటేనే రక్షణ యేసు కర్పణ         ||చెవులు||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ఫ్రెండ్స్ మాటలా? పేరెంట్స్ మాటలా?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ఏది వింటావు? ఏది చేస్తావు?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భూతు మాటలా సినిమా పాటలా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వద్దు బాబోయ్ దురద చెవులు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దేవుని మాటలు వినే చెవులు ఉండాలని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బైబిల్లో మన కోసమే వ్రాయబడినది         ||చెవులు||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Chevulu Unnaayaa – Vine Chevulu Unnaayaa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FIrst Vinaali… Next Nammaali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Chevulu Unte Thappaka Neevu Nammaali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Chevulu Unnaayaa – Vine Chevulu Unnaayaa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Vinu Ide Offer Vinakapothe Danger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Yesu Maata Vinte Neevu Bathukuthaavu –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Chevulu Unnaayaa – Vine Chevulu Unnaayaa (2)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Saathaanu Maatalaa Devuni Maatalaa?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Edi Vintaavu? Edi Chesthaavu?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Kaaki Vinnadi Chepa Vinnadi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Gaadida Vinnadi Srushti Vinnadi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Yesayya Vinnaadu Praanam Pettaadu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Vintene Rakshana Yesu Karpana      ||Chevulu||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Friends Maatalaa? Parents Maatalaa?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Edi Vintaavu? Edi Chesthaavu?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Boothu Maatalaa Cinema Paatalaa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Vaddu Baaboi Durada Chevulu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Devuni Maatalu Vine Chevulu Undaalani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Bible lo Mana Kosame Raayabadinadi      ||Chevulu||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6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చెవులు ఉన్నాయా</dc:title>
</cp:coreProperties>
</file>