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 కనిపించి నీకేమి కావాలని అడిగితే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బదులేమో మానవా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ధనము కోరుతావా ఆ... ఆ...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ఘనము కోరుతావా ఆ... ఆ...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అల్పకాల పాపభోగములను కోరుతావా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జ్ఞానమును అడిగాడు పాపములో మునిగి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అజ్ఞానిగా మిగిలాడు సొలొమోను ఆనాడు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బలమును పొందాడు బలవంతుడయ్యాడు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బలహీనతలో పడి పోయాడు సమ్సోను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జ్ఞానులు బలవంతులు బంధీలై పోగా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బలహీనుడవైన నీవు ఏమి కోరుతావో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కృపను కోరుతావో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||దేవుడే||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రక్షణ కోరాడు మనకై ఏతెంచాడు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మనస్థానమందు నిలచి మరణించె మన ప్రభువు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ఆత్మలను అడిగాడు హతసాక్షి అయ్యాడు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అందరికి మాదిరిని చూపాడు ఆ పౌలు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యేసువైపు చూస్తు నీవు పయనమౌతావో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దేవుని దయను కోరి ధన్యుడౌతావో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మరి ఏమి కోరుతావొ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||దేవుడే||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Devude Kanipinchi Neekemi Kaavalani Adigithe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Badulemo Maanavaa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Dhanamu Koruthaavaa Aa... Aa...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Ghanamu Koruthaavaa Aa... Aa...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Alpakaala Paapabhogamulanu Koruthaavaa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Gnaanamunu Adigaadu Paapamlo Munigi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Agnaanigaa Migilaadu Solomonu Aanaadu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Balamunu Pondhaadu Balavanthudayyaadu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Balaheenathalo Padi Poyaadu Samsonu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Gnaanulu Balavanthulu Bandheelai Pogaa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Balaheenudavaina Neevu Emi Koruthaavo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Krupanu Koruthaavo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||Devude||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Mana Rakshana Koraadu Manakai Yethenchaadu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Manasthaanamandhu Nilachi Maraninche Mana Prabhuvu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Aathmalanu Adigaadu Hathasaakshi Ayyaadu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Andhariki Maadhirini Choopaadu Aa Paulu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Yesuvaipu Choosthu Neevu Payanamauthaavo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Devuni Dhayanu Kori Dhanyudauthaavo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Mari Emi Koruthaavo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||Devude||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Dr.P.Satish Kumar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Album : Nee Prema Chalunaya (నీ ప్రేమ చాలునయా)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దేవుడే కనిపించి నీకేమి కావాలని అడిగితే</dc:title>
</cp:coreProperties>
</file>