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సాతానా నీకు అపవాది నీకు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కొమ్ములే కాదు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తోక కూడ ఉందిలే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బుద్ది నాకు తెలుసు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కుట్రలు తెలుసు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నీతో చెలిమేలా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నాకు స్నేహమా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పో సాతానా పో.. పో.. పో..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దగ్గరకు రావద్దు పో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యేసే నా మిత్రుడు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యేసే నా రక్షకుడు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యేసే విమోచకుడు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ప్రభు యేసే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లాలలల లాల్ల లాల్ల లాల్ల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సాతానా నీకు అపవాది నీకు</dc:title>
</cp:coreProperties>
</file>