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చేతి కార్యములు సత్యమైనవి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నీతి న్యాయములు ఉన్నతమైనవి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ఆజ్ఞలు కృపతో నిండియున్నవి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జాడలు సారమును వెదజల్లుచున్నవి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 సౌందర్యములు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 స్థలములో ఉన్నవి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ఘనతా ప్రభావములు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యేసు సన్నిధిలో ఉన్నవి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మాపై నీ ముఖ కాంతిని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ప్రకాశింపజేయుము యేసయ్యా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ఆలోచనలు గంభీరములు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శాసనములు హృదయానందకరములు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మహిమ ఆకాశమంత వ్యాపించియున్నవి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ప్రభావం సర్వ భూమిని కమ్ముచున్నవి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||బల సౌందర్యములు||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ఎవర్లాస్టింగ్ ఫాదర్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యువర్ గ్రేస్ ఎండ్యూర్స్ ఫరెవర్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ఎవర్లాస్టింగ్ ఫాదర్ – మై జీసస్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నిత్యుడైన తండ్రి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నిరతము నిలచును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నిత్యుడైన తండ్రి – నా యేసయ్య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రూపము ఎంతో మనోహరము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అనురాగము మధురాతి మధురము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నామము నిత్యము పూజింపతగినది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విశ్వాస్యత నిరతము నిలచునది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||బల సౌందర్యములు||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Chethi Kaaryamulu Sathyamainavi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Neethi Nyaayamulu Unnathamainavi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Aagnalu Krupatho Nindiyunnavi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Jaadalu Saaramunu Vedajalluchunnavi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 Soundaryamulu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Parishudhdha Sthalamulo Unnavi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Ghanatha Prabhaavamulu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Yesu Sannidhilo Unnavi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Maapai Nee Mukha Kaanthini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Prakaashimpajeyumu Yesayyaa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Aalochanalu Gambheeramulu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Shaasanamulu Hrudayaanandakaramulu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Mahima Aakaashamantha Vyaapinchiyunnavi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Prabhaavam Sarva Bhoomini Kammuchunnavi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||Bala Soundaryamulu||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Everlasting Father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Your Grace endures forever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Everlasting Father – My Jesus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Nithyudaina Thandri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 Nirathamu Nilachunu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Nithyudaina Thandri – Naa Yesayya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Roopamu Entho Manoharamu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Anuraagamu Madhuraathi Madhuramu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Naamamu Nithyamu Poojimpathaginadi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Vishwaasyatha Nirathamu Nilachunadi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||Bala Soundaryamulu||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 చేతి కార్యములు సత్యమైనవి</dc:title>
</cp:coreProperties>
</file>