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పి సతీష్ కుమార్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Lyricist: P Satish Kumar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నలుగకుండ గోధుమలు కడుపు నింప గలుగునా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కరగకుండ కొవ్వొత్తి కాంతి నివ్వగలుగునా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ఆత్మీయ యాత్రలో నలుగుటయే విలువయా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ఇరుకైన బాటలో కరుగుటయే వెలుగయా (2)       ||నలుగకుండ||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పగలని బండనుండి జలములు హోరులు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విరుగని పొలము మనకు పంటలివ్వగలుగునా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పరలోక యాత్రలో పగులుటయే ఫలమయా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విశ్వాసి బాటలో విరుగుటయే పరమయా (2)       ||నలుగకుండ||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రక్తము చిందకుండ పాపములు పోవునా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కన్నీరు కార్చకుండ కలుషములు కరుగునా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అంతిమ యాత్రలో క్రీస్తేసే గమ్యమయా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ఏకాంత బాటలో ప్రభు యేసే శరణమయా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బహు దూర బాటలో ప్రభు యేసే శరణమయా         ||నలుగకుండ||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పి సతీష్ కుమార్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Lyricist: P Satish Kumar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Nalugakunda Godhumalu Kadupu Nimpa Galugunaa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Karagakunda Kovvotthi Kaanthi Nivvagalugunaa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Aathmeeya Yaathralo Nalugutaye Viluvayaa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Irukaina Baatalo Karugutaye Velugayaa (2)         ||Nalugakunda||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Pagalani Bandanundi Jalamulu Horulu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Virugani Polamu Manaku Pantalivvagalugunaa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Paraloka Yaathralo Pagulutaye Phalamayaa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Vishwaasi Baatalo Virugutaye Paramayaa (2)         ||Nalugakunda||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Rakthamu Chindakunda Paapamulu Povunaa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Kanneeru Kaarchakunda Kalushamulu Karugunaa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Anthima Yaathralo Kreesthese Gamyamayaa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Aekaantha Baaatalo Prabhu Yese Sharanamayaa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Bahu Doora Baatalo Prabhu Yese Sharanamayaa       ||Nalugakunda||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నలుగకుండ గోధుమలు</dc:title>
</cp:coreProperties>
</file>